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4804E9-2D82-AD4C-A9E5-06165AE36644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B486ABA-702B-1A4E-A7B3-7720DCD1973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6327" y="2239817"/>
            <a:ext cx="6400800" cy="1812637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cs typeface="Times New Roman"/>
              </a:rPr>
              <a:t>SRRHS/JHS Principal Candidate </a:t>
            </a:r>
          </a:p>
          <a:p>
            <a:r>
              <a:rPr lang="en-US" sz="4000" b="1" dirty="0" smtClean="0">
                <a:solidFill>
                  <a:srgbClr val="000000"/>
                </a:solidFill>
                <a:cs typeface="Times New Roman"/>
              </a:rPr>
              <a:t>Framework, Process, and Timeline</a:t>
            </a:r>
          </a:p>
          <a:p>
            <a:r>
              <a:rPr lang="en-US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Times New Roman"/>
              </a:rPr>
              <a:t>                                      </a:t>
            </a:r>
            <a:r>
              <a:rPr lang="en-US" dirty="0" smtClean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April 2018</a:t>
            </a:r>
          </a:p>
          <a:p>
            <a:r>
              <a:rPr lang="en-US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Times New Roman"/>
              </a:rPr>
              <a:t> </a:t>
            </a:r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321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7364"/>
            <a:ext cx="8229600" cy="5398800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solidFill>
                  <a:schemeClr val="tx1"/>
                </a:solidFill>
              </a:rPr>
              <a:t>March 25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Mr. Karuzas announced resignation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April 3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rd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Governing Board accepted resignation 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April 4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Superintendent discusses hiring process with board president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April 5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- SRRHS/JHS principal vacancy posted, internally and externally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April 10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Superintendent communicated with incoming Superintendent, Dennis Dearden on the process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April 17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 smtClean="0">
                <a:solidFill>
                  <a:schemeClr val="tx1"/>
                </a:solidFill>
              </a:rPr>
              <a:t> – 20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Communicate with individual Board Members to discuss framework/timeline and gather their feedback and direction (Dennis Dearden)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821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182"/>
            <a:ext cx="8229600" cy="5317981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solidFill>
                  <a:schemeClr val="tx1"/>
                </a:solidFill>
              </a:rPr>
              <a:t>April 30 – May 3 </a:t>
            </a:r>
            <a:r>
              <a:rPr lang="en-US" sz="2000" dirty="0" smtClean="0">
                <a:solidFill>
                  <a:schemeClr val="tx1"/>
                </a:solidFill>
              </a:rPr>
              <a:t>- Solidify and build interview team (Dennis Dearden)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April 30 – May 7 </a:t>
            </a:r>
            <a:r>
              <a:rPr lang="en-US" sz="2000" dirty="0" smtClean="0">
                <a:solidFill>
                  <a:schemeClr val="tx1"/>
                </a:solidFill>
              </a:rPr>
              <a:t>- Begin paper screening of internal &amp; external </a:t>
            </a:r>
            <a:r>
              <a:rPr lang="en-US" sz="2000" dirty="0">
                <a:solidFill>
                  <a:schemeClr val="tx1"/>
                </a:solidFill>
              </a:rPr>
              <a:t>applicants (Dennis </a:t>
            </a:r>
            <a:r>
              <a:rPr lang="en-US" sz="2000" dirty="0" smtClean="0">
                <a:solidFill>
                  <a:schemeClr val="tx1"/>
                </a:solidFill>
              </a:rPr>
              <a:t>Dearden)</a:t>
            </a:r>
          </a:p>
          <a:p>
            <a:r>
              <a:rPr lang="en-US" sz="2000" u="sng" dirty="0">
                <a:solidFill>
                  <a:schemeClr val="tx1"/>
                </a:solidFill>
              </a:rPr>
              <a:t>May 1</a:t>
            </a:r>
            <a:r>
              <a:rPr lang="en-US" sz="2000" u="sng" baseline="30000" dirty="0">
                <a:solidFill>
                  <a:schemeClr val="tx1"/>
                </a:solidFill>
              </a:rPr>
              <a:t>st</a:t>
            </a:r>
            <a:r>
              <a:rPr lang="en-US" sz="2000" dirty="0">
                <a:solidFill>
                  <a:schemeClr val="tx1"/>
                </a:solidFill>
              </a:rPr>
              <a:t>- Provide update at governing board </a:t>
            </a:r>
            <a:r>
              <a:rPr lang="en-US" sz="2000" dirty="0" smtClean="0">
                <a:solidFill>
                  <a:schemeClr val="tx1"/>
                </a:solidFill>
              </a:rPr>
              <a:t>meeting (David Lykins)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u="sng" dirty="0" smtClean="0">
                <a:solidFill>
                  <a:schemeClr val="tx1"/>
                </a:solidFill>
              </a:rPr>
              <a:t>May 3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rd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Deadline for applications to be received by Human Resource </a:t>
            </a:r>
            <a:r>
              <a:rPr lang="en-US" sz="2000" dirty="0">
                <a:solidFill>
                  <a:schemeClr val="tx1"/>
                </a:solidFill>
              </a:rPr>
              <a:t>Department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u="sng" dirty="0" smtClean="0">
                <a:solidFill>
                  <a:schemeClr val="tx1"/>
                </a:solidFill>
              </a:rPr>
              <a:t>May 7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 smtClean="0">
                <a:solidFill>
                  <a:schemeClr val="tx1"/>
                </a:solidFill>
              </a:rPr>
              <a:t> – 10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Interview </a:t>
            </a:r>
            <a:r>
              <a:rPr lang="en-US" sz="2000" dirty="0">
                <a:solidFill>
                  <a:schemeClr val="tx1"/>
                </a:solidFill>
              </a:rPr>
              <a:t>candidates (Dennis </a:t>
            </a:r>
            <a:r>
              <a:rPr lang="en-US" sz="2000" dirty="0" smtClean="0">
                <a:solidFill>
                  <a:schemeClr val="tx1"/>
                </a:solidFill>
              </a:rPr>
              <a:t>Dearden)</a:t>
            </a:r>
          </a:p>
          <a:p>
            <a:r>
              <a:rPr lang="en-US" sz="2000" u="sng" dirty="0" smtClean="0">
                <a:solidFill>
                  <a:schemeClr val="tx1"/>
                </a:solidFill>
              </a:rPr>
              <a:t>June 5</a:t>
            </a:r>
            <a:r>
              <a:rPr lang="en-US" sz="2000" u="sng" baseline="30000" dirty="0" smtClean="0">
                <a:solidFill>
                  <a:schemeClr val="tx1"/>
                </a:solidFill>
              </a:rPr>
              <a:t>th</a:t>
            </a:r>
            <a:r>
              <a:rPr lang="en-US" sz="2000" u="sng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 Announce SRRHS/JHS  Principal recommendation to </a:t>
            </a:r>
            <a:r>
              <a:rPr lang="en-US" sz="2000" dirty="0">
                <a:solidFill>
                  <a:schemeClr val="tx1"/>
                </a:solidFill>
              </a:rPr>
              <a:t>Board (Dennis </a:t>
            </a:r>
            <a:r>
              <a:rPr lang="en-US" sz="2000" dirty="0" smtClean="0">
                <a:solidFill>
                  <a:schemeClr val="tx1"/>
                </a:solidFill>
              </a:rPr>
              <a:t>Dearden)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08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23879"/>
          </a:xfrm>
        </p:spPr>
        <p:txBody>
          <a:bodyPr/>
          <a:lstStyle/>
          <a:p>
            <a:r>
              <a:rPr lang="en-US" dirty="0" smtClean="0"/>
              <a:t>Interview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1545"/>
            <a:ext cx="8042276" cy="466205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7-8 Teacher			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9-10 Teacher			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11-12 Teacher		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CTE/SPED Teacher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Classified Staff Member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Parent			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Site Council/Booster Club Parent	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Title 1/Curriculum</a:t>
            </a:r>
            <a:r>
              <a:rPr lang="en-US" sz="2000" dirty="0" smtClean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7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776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68</TotalTime>
  <Words>185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PowerPoint Presentation</vt:lpstr>
      <vt:lpstr>PowerPoint Presentation</vt:lpstr>
      <vt:lpstr>PowerPoint Presentation</vt:lpstr>
      <vt:lpstr>Interview Team</vt:lpstr>
      <vt:lpstr>PowerPoint Presentation</vt:lpstr>
    </vt:vector>
  </TitlesOfParts>
  <Company>Sedona-Oak Creek JUSD #9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Cadigan</dc:creator>
  <cp:lastModifiedBy>Sally Cadigan</cp:lastModifiedBy>
  <cp:revision>17</cp:revision>
  <cp:lastPrinted>2018-04-11T21:36:08Z</cp:lastPrinted>
  <dcterms:created xsi:type="dcterms:W3CDTF">2018-04-11T20:44:34Z</dcterms:created>
  <dcterms:modified xsi:type="dcterms:W3CDTF">2018-04-12T14:02:50Z</dcterms:modified>
</cp:coreProperties>
</file>