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75" r:id="rId3"/>
    <p:sldId id="273" r:id="rId4"/>
    <p:sldId id="272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ABCCC-33A6-E546-A389-99C46B495422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FD7C3-1219-1A49-A5E4-EB0E77E18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97038F-6AA2-C244-A6AF-8A146BDE2584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6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6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8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9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6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6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26D7-42B9-0D46-9481-EAC2167A714A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4738-ABC2-1E40-8083-DD2E237A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aceboo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397"/>
            <a:ext cx="630107" cy="60760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2710" y="5993472"/>
            <a:ext cx="8562975" cy="85493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3/6/18 Board Presentation</a:t>
            </a:r>
            <a:endParaRPr lang="en-US" dirty="0">
              <a:ea typeface="+mj-ea"/>
            </a:endParaRPr>
          </a:p>
        </p:txBody>
      </p:sp>
      <p:pic>
        <p:nvPicPr>
          <p:cNvPr id="7" name="Picture 6" descr="1-pet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532" y="5960531"/>
            <a:ext cx="897467" cy="897467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915" y="1643306"/>
            <a:ext cx="6502528" cy="36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40153" y="1495642"/>
            <a:ext cx="7805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Emergency Reponses Plan</a:t>
            </a:r>
          </a:p>
        </p:txBody>
      </p:sp>
      <p:pic>
        <p:nvPicPr>
          <p:cNvPr id="4" name="Picture 3" descr="Screen Shot 2018-02-27 at 10.40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318" y="2520462"/>
            <a:ext cx="3764887" cy="31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4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90769" y="2116097"/>
            <a:ext cx="8548077" cy="4370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1. Fire Drills:</a:t>
            </a:r>
            <a:br>
              <a:rPr lang="en-US" sz="3200" dirty="0"/>
            </a:br>
            <a:r>
              <a:rPr lang="en-US" dirty="0">
                <a:latin typeface="Apple Chancery"/>
                <a:cs typeface="Apple Chancery"/>
              </a:rPr>
              <a:t>	</a:t>
            </a:r>
            <a:r>
              <a:rPr lang="en-US" b="1" dirty="0">
                <a:cs typeface="Calibri"/>
              </a:rPr>
              <a:t>a. held monthly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b. teachers carry their class list and emergency kit with them	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c. teachers takes attendance and report any missing student to Mr. Keller</a:t>
            </a:r>
            <a:r>
              <a:rPr lang="en-US" dirty="0">
                <a:cs typeface="Calibri"/>
              </a:rPr>
              <a:t/>
            </a:r>
            <a:br>
              <a:rPr lang="en-US" dirty="0">
                <a:cs typeface="Calibri"/>
              </a:rPr>
            </a:br>
            <a:r>
              <a:rPr lang="en-US" sz="3200" dirty="0">
                <a:cs typeface="Calibri"/>
              </a:rPr>
              <a:t>2. Lock Down</a:t>
            </a:r>
            <a:br>
              <a:rPr lang="en-US" sz="3200" dirty="0">
                <a:cs typeface="Calibri"/>
              </a:rPr>
            </a:br>
            <a:r>
              <a:rPr lang="en-US" sz="2000" dirty="0">
                <a:cs typeface="Calibri"/>
              </a:rPr>
              <a:t>	</a:t>
            </a:r>
            <a:r>
              <a:rPr lang="en-US" b="1" dirty="0">
                <a:cs typeface="Calibri"/>
              </a:rPr>
              <a:t>a. Incident Commander (Principal) initiates all lock downs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b. one per semester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c. students move to the nearest room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d. staff follows the lock down procedures</a:t>
            </a:r>
            <a:br>
              <a:rPr lang="en-US" b="1" dirty="0">
                <a:cs typeface="Calibri"/>
              </a:rPr>
            </a:br>
            <a:r>
              <a:rPr lang="en-US" sz="3200" dirty="0">
                <a:cs typeface="Calibri"/>
              </a:rPr>
              <a:t>3. Evacuation:</a:t>
            </a:r>
            <a:br>
              <a:rPr lang="en-US" sz="3200" dirty="0">
                <a:cs typeface="Calibri"/>
              </a:rPr>
            </a:br>
            <a:r>
              <a:rPr lang="en-US" dirty="0">
                <a:cs typeface="Calibri"/>
              </a:rPr>
              <a:t>	</a:t>
            </a:r>
            <a:r>
              <a:rPr lang="en-US" b="1" dirty="0">
                <a:cs typeface="Calibri"/>
              </a:rPr>
              <a:t>a. Incident Commander (Principal) initiates all evacuations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</a:t>
            </a:r>
            <a:r>
              <a:rPr lang="en-US" b="1" dirty="0" smtClean="0">
                <a:cs typeface="Calibri"/>
              </a:rPr>
              <a:t>b. </a:t>
            </a:r>
            <a:r>
              <a:rPr lang="en-US" b="1" dirty="0">
                <a:cs typeface="Calibri"/>
              </a:rPr>
              <a:t>one per semester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	</a:t>
            </a:r>
            <a:r>
              <a:rPr lang="en-US" b="1" dirty="0" smtClean="0">
                <a:cs typeface="Calibri"/>
              </a:rPr>
              <a:t>c. </a:t>
            </a:r>
            <a:r>
              <a:rPr lang="en-US" b="1" dirty="0">
                <a:cs typeface="Calibri"/>
              </a:rPr>
              <a:t>staff follows the evacuation checklist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91154" y="1378903"/>
            <a:ext cx="4112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800000"/>
                </a:solidFill>
                <a:latin typeface="Apple Chancery"/>
                <a:cs typeface="Apple Chancery"/>
              </a:rPr>
              <a:t>Types of Drills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802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0015" y="1280719"/>
            <a:ext cx="3650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800000"/>
                </a:solidFill>
                <a:latin typeface="Apple Chancery"/>
                <a:cs typeface="Apple Chancery"/>
              </a:rPr>
              <a:t>Communication</a:t>
            </a:r>
            <a:endParaRPr lang="en-US" sz="4000" b="1" dirty="0">
              <a:solidFill>
                <a:srgbClr val="800000"/>
              </a:solidFill>
              <a:latin typeface="Apple Chancery"/>
              <a:cs typeface="Apple Chancer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077" y="3361564"/>
            <a:ext cx="8665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Apple Chancery"/>
                <a:cs typeface="Apple Chancery"/>
              </a:rPr>
              <a:t>Training for Staff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6694" y="4069450"/>
            <a:ext cx="6447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1. </a:t>
            </a:r>
            <a:r>
              <a:rPr lang="en-US" b="1" dirty="0" smtClean="0"/>
              <a:t>beginning </a:t>
            </a:r>
            <a:r>
              <a:rPr lang="en-US" b="1" dirty="0"/>
              <a:t>of year-presentation with resource </a:t>
            </a:r>
            <a:r>
              <a:rPr lang="en-US" b="1" dirty="0" smtClean="0"/>
              <a:t>officer</a:t>
            </a:r>
          </a:p>
          <a:p>
            <a:r>
              <a:rPr lang="en-US" b="1" dirty="0" smtClean="0"/>
              <a:t> </a:t>
            </a:r>
            <a:r>
              <a:rPr lang="en-US" b="1" dirty="0"/>
              <a:t>2</a:t>
            </a:r>
            <a:r>
              <a:rPr lang="en-US" b="1" dirty="0" smtClean="0"/>
              <a:t>. mid-year </a:t>
            </a:r>
            <a:r>
              <a:rPr lang="en-US" b="1" dirty="0"/>
              <a:t>training on Active Shooter</a:t>
            </a:r>
          </a:p>
          <a:p>
            <a:r>
              <a:rPr lang="en-US" b="1" dirty="0"/>
              <a:t> 3</a:t>
            </a:r>
            <a:r>
              <a:rPr lang="en-US" b="1" dirty="0" smtClean="0"/>
              <a:t>. </a:t>
            </a:r>
            <a:r>
              <a:rPr lang="en-US" b="1" dirty="0"/>
              <a:t>s</a:t>
            </a:r>
            <a:r>
              <a:rPr lang="en-US" b="1" dirty="0" smtClean="0"/>
              <a:t>pecial </a:t>
            </a:r>
            <a:r>
              <a:rPr lang="en-US" b="1" dirty="0"/>
              <a:t>training for members of the Crisis Team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6694" y="2295769"/>
            <a:ext cx="592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/>
              <a:t>p</a:t>
            </a:r>
            <a:r>
              <a:rPr lang="en-US" b="1" dirty="0" smtClean="0"/>
              <a:t>resentation to the Site Council in August</a:t>
            </a:r>
          </a:p>
          <a:p>
            <a:pPr marL="342900" indent="-342900">
              <a:buAutoNum type="arabicPeriod"/>
            </a:pPr>
            <a:r>
              <a:rPr lang="en-US" b="1" dirty="0"/>
              <a:t>i</a:t>
            </a:r>
            <a:r>
              <a:rPr lang="en-US" b="1" dirty="0" smtClean="0"/>
              <a:t>nformation via Facebook</a:t>
            </a:r>
          </a:p>
          <a:p>
            <a:pPr marL="342900" indent="-342900">
              <a:buAutoNum type="arabicPeriod"/>
            </a:pPr>
            <a:r>
              <a:rPr lang="en-US" b="1" dirty="0"/>
              <a:t>i</a:t>
            </a:r>
            <a:r>
              <a:rPr lang="en-US" b="1" dirty="0" smtClean="0"/>
              <a:t>nformation via Auto Call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7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2232" y="2918995"/>
            <a:ext cx="787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Principal								</a:t>
            </a:r>
            <a:r>
              <a:rPr lang="en-US" b="1" dirty="0" smtClean="0"/>
              <a:t>	Scott </a:t>
            </a:r>
            <a:r>
              <a:rPr lang="en-US" b="1" dirty="0"/>
              <a:t>Keller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Teacher								</a:t>
            </a:r>
            <a:r>
              <a:rPr lang="en-US" b="1" dirty="0" smtClean="0"/>
              <a:t>	Don </a:t>
            </a:r>
            <a:r>
              <a:rPr lang="en-US" b="1" dirty="0"/>
              <a:t>Burton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Counselor							</a:t>
            </a:r>
            <a:r>
              <a:rPr lang="en-US" b="1" dirty="0" smtClean="0"/>
              <a:t>	Tom </a:t>
            </a:r>
            <a:r>
              <a:rPr lang="en-US" b="1" dirty="0"/>
              <a:t>Parsons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Front Office Staff Member			</a:t>
            </a:r>
            <a:r>
              <a:rPr lang="en-US" b="1" dirty="0" smtClean="0"/>
              <a:t>		Amanda </a:t>
            </a:r>
            <a:r>
              <a:rPr lang="en-US" b="1" dirty="0" err="1"/>
              <a:t>Raucci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Resource officer:						</a:t>
            </a:r>
            <a:r>
              <a:rPr lang="en-US" b="1" dirty="0" smtClean="0"/>
              <a:t>	Jackie </a:t>
            </a:r>
            <a:r>
              <a:rPr lang="en-US" b="1" dirty="0" err="1"/>
              <a:t>McQu</a:t>
            </a:r>
            <a:r>
              <a:rPr lang="en-US" dirty="0" err="1"/>
              <a:t>aid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7846" y="1642180"/>
            <a:ext cx="736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Safety Team</a:t>
            </a:r>
          </a:p>
        </p:txBody>
      </p:sp>
    </p:spTree>
    <p:extLst>
      <p:ext uri="{BB962C8B-B14F-4D97-AF65-F5344CB8AC3E}">
        <p14:creationId xmlns:p14="http://schemas.microsoft.com/office/powerpoint/2010/main" val="207545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06232" y="1622641"/>
            <a:ext cx="72292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Involvement from Outside Agencies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6232" y="3184770"/>
            <a:ext cx="72292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Sedona Police Department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Sedona Fire Department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Yavapai County </a:t>
            </a:r>
            <a:r>
              <a:rPr lang="en-US" sz="2400" b="1" dirty="0" smtClean="0"/>
              <a:t>Sheriff’s </a:t>
            </a:r>
            <a:r>
              <a:rPr lang="en-US" sz="2400" b="1" dirty="0"/>
              <a:t>Office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10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79</Words>
  <Application>Microsoft Macintosh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3/6/18 Board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3/6/18 Board Presentation</dc:title>
  <dc:creator>Staff Admin</dc:creator>
  <cp:lastModifiedBy>Sally Cadigan</cp:lastModifiedBy>
  <cp:revision>21</cp:revision>
  <cp:lastPrinted>2018-03-06T17:18:27Z</cp:lastPrinted>
  <dcterms:created xsi:type="dcterms:W3CDTF">2018-02-27T17:30:47Z</dcterms:created>
  <dcterms:modified xsi:type="dcterms:W3CDTF">2018-03-06T17:18:37Z</dcterms:modified>
</cp:coreProperties>
</file>